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7" r:id="rId5"/>
    <p:sldId id="257" r:id="rId6"/>
    <p:sldId id="270" r:id="rId7"/>
    <p:sldId id="266" r:id="rId8"/>
    <p:sldId id="269" r:id="rId9"/>
    <p:sldId id="265" r:id="rId10"/>
    <p:sldId id="268" r:id="rId11"/>
    <p:sldId id="258" r:id="rId12"/>
    <p:sldId id="261" r:id="rId13"/>
    <p:sldId id="262" r:id="rId14"/>
    <p:sldId id="260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20" d="100"/>
          <a:sy n="20" d="100"/>
        </p:scale>
        <p:origin x="2438" y="10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41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88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07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0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420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405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81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03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731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304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1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7EBE8-AF84-44CF-93B3-DD8F8ABDE27C}" type="datetimeFigureOut">
              <a:rPr lang="ko-KR" altLang="en-US" smtClean="0"/>
              <a:t>2017-07-21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97B6-0045-426C-88CC-D6E7BBC0B12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753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Let’s Learn Korean Culture!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R" dirty="0" smtClean="0"/>
          </a:p>
          <a:p>
            <a:r>
              <a:rPr lang="en-US" altLang="ko-KR" dirty="0" smtClean="0"/>
              <a:t>Future Designers</a:t>
            </a:r>
            <a:endParaRPr lang="en-US" altLang="ko-KR" dirty="0"/>
          </a:p>
          <a:p>
            <a:r>
              <a:rPr lang="en-US" altLang="ko-KR" dirty="0" smtClean="0"/>
              <a:t>Week 2, Day 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437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Environment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Temperate in nature</a:t>
            </a:r>
          </a:p>
          <a:p>
            <a:r>
              <a:rPr lang="en-US" altLang="ko-KR" dirty="0" smtClean="0"/>
              <a:t>Seasons</a:t>
            </a:r>
          </a:p>
          <a:p>
            <a:pPr lvl="1"/>
            <a:r>
              <a:rPr lang="en-US" altLang="ko-KR" dirty="0" smtClean="0"/>
              <a:t>Well defined</a:t>
            </a:r>
          </a:p>
          <a:p>
            <a:pPr lvl="1"/>
            <a:r>
              <a:rPr lang="en-US" altLang="ko-KR" dirty="0" smtClean="0"/>
              <a:t>Spring, Summer, Fall, Winter</a:t>
            </a:r>
          </a:p>
          <a:p>
            <a:r>
              <a:rPr lang="en-US" altLang="ko-KR" dirty="0" smtClean="0"/>
              <a:t>Lots of mountains</a:t>
            </a:r>
          </a:p>
          <a:p>
            <a:r>
              <a:rPr lang="en-US" altLang="ko-KR" dirty="0" smtClean="0"/>
              <a:t>Three seas</a:t>
            </a:r>
          </a:p>
          <a:p>
            <a:r>
              <a:rPr lang="en-US" altLang="ko-KR" dirty="0" err="1" smtClean="0"/>
              <a:t>Jeju</a:t>
            </a:r>
            <a:r>
              <a:rPr lang="en-US" altLang="ko-KR" dirty="0" smtClean="0"/>
              <a:t> Island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625" t="26667" r="67562" b="56000"/>
          <a:stretch/>
        </p:blipFill>
        <p:spPr>
          <a:xfrm>
            <a:off x="6534150" y="590550"/>
            <a:ext cx="481965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250" t="58000" r="66875" b="24666"/>
          <a:stretch/>
        </p:blipFill>
        <p:spPr>
          <a:xfrm>
            <a:off x="6534150" y="3787775"/>
            <a:ext cx="4686300" cy="27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Food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Uses many vegetables</a:t>
            </a:r>
          </a:p>
          <a:p>
            <a:r>
              <a:rPr lang="en-US" altLang="ko-KR" dirty="0" smtClean="0"/>
              <a:t>Lots of side dishes</a:t>
            </a:r>
          </a:p>
          <a:p>
            <a:pPr lvl="1"/>
            <a:r>
              <a:rPr lang="en-US" altLang="ko-KR" dirty="0" err="1" smtClean="0"/>
              <a:t>Hansik</a:t>
            </a:r>
            <a:endParaRPr lang="en-US" altLang="ko-KR" dirty="0" smtClean="0"/>
          </a:p>
          <a:p>
            <a:r>
              <a:rPr lang="en-US" altLang="ko-KR" dirty="0" smtClean="0"/>
              <a:t>Spices and Pepper!</a:t>
            </a:r>
          </a:p>
          <a:p>
            <a:r>
              <a:rPr lang="en-US" altLang="ko-KR" dirty="0" smtClean="0"/>
              <a:t>Some representative food:</a:t>
            </a:r>
          </a:p>
          <a:p>
            <a:pPr lvl="1"/>
            <a:r>
              <a:rPr lang="en-US" altLang="ko-KR" dirty="0" err="1" smtClean="0"/>
              <a:t>Bibimbap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Tteokbokki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Tangs (Soup)</a:t>
            </a:r>
          </a:p>
          <a:p>
            <a:pPr lvl="1"/>
            <a:endParaRPr lang="ko-KR" altLang="en-US" dirty="0"/>
          </a:p>
        </p:txBody>
      </p:sp>
      <p:pic>
        <p:nvPicPr>
          <p:cNvPr id="1030" name="Picture 6" descr="Image result for kore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6" y="695003"/>
            <a:ext cx="5811106" cy="317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epresentative korean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6" y="4238565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Image result for 떡볶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40" name="Picture 16" descr="Image result for 떡볶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935" y="4302225"/>
            <a:ext cx="2928857" cy="15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63" y="5210084"/>
            <a:ext cx="1631949" cy="122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Exotic Food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We don’t eat dogs!</a:t>
            </a:r>
          </a:p>
          <a:p>
            <a:r>
              <a:rPr lang="en-US" altLang="ko-KR" dirty="0" smtClean="0"/>
              <a:t>Live small octopus</a:t>
            </a:r>
          </a:p>
          <a:p>
            <a:r>
              <a:rPr lang="en-US" altLang="ko-KR" dirty="0" smtClean="0"/>
              <a:t>Raw fish</a:t>
            </a:r>
          </a:p>
          <a:p>
            <a:r>
              <a:rPr lang="en-US" altLang="ko-KR" dirty="0" smtClean="0"/>
              <a:t>Chicken Feet</a:t>
            </a:r>
          </a:p>
          <a:p>
            <a:r>
              <a:rPr lang="en-US" altLang="ko-KR" dirty="0" smtClean="0"/>
              <a:t>Koreans love Delivery Food</a:t>
            </a:r>
          </a:p>
          <a:p>
            <a:pPr lvl="1"/>
            <a:r>
              <a:rPr lang="en-US" altLang="ko-KR" dirty="0" smtClean="0"/>
              <a:t>Chicken</a:t>
            </a:r>
          </a:p>
          <a:p>
            <a:endParaRPr lang="en-US" altLang="ko-KR" dirty="0"/>
          </a:p>
          <a:p>
            <a:r>
              <a:rPr lang="en-US" altLang="ko-KR" dirty="0" smtClean="0"/>
              <a:t>Most don’t like these really exotic ones and avoid it</a:t>
            </a:r>
            <a:endParaRPr lang="ko-KR" altLang="en-US" dirty="0"/>
          </a:p>
        </p:txBody>
      </p:sp>
      <p:pic>
        <p:nvPicPr>
          <p:cNvPr id="4" name="Picture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9588" y="1279525"/>
            <a:ext cx="4110567" cy="30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4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K-POP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“Idol” groups consisting of many members</a:t>
            </a:r>
          </a:p>
          <a:p>
            <a:r>
              <a:rPr lang="en-US" altLang="ko-KR" dirty="0" smtClean="0"/>
              <a:t>Usually a very active fan base</a:t>
            </a:r>
          </a:p>
          <a:p>
            <a:r>
              <a:rPr lang="en-US" altLang="ko-KR" dirty="0" smtClean="0"/>
              <a:t>Many genres</a:t>
            </a:r>
          </a:p>
          <a:p>
            <a:r>
              <a:rPr lang="en-US" altLang="ko-KR" dirty="0" err="1" smtClean="0"/>
              <a:t>Psy</a:t>
            </a:r>
            <a:r>
              <a:rPr lang="en-US" altLang="ko-KR" dirty="0" smtClean="0"/>
              <a:t> – Gangnam Style</a:t>
            </a:r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267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KAIST!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Korea’s first institute of science and technology</a:t>
            </a:r>
          </a:p>
          <a:p>
            <a:r>
              <a:rPr lang="en-US" altLang="ko-KR" dirty="0" smtClean="0"/>
              <a:t>Created in 1971</a:t>
            </a:r>
          </a:p>
          <a:p>
            <a:r>
              <a:rPr lang="en-US" altLang="ko-KR" dirty="0" smtClean="0"/>
              <a:t>About 1000 students per year</a:t>
            </a:r>
          </a:p>
          <a:p>
            <a:pPr lvl="1"/>
            <a:r>
              <a:rPr lang="en-US" altLang="ko-KR" dirty="0" smtClean="0"/>
              <a:t>4000 in undergraduates</a:t>
            </a:r>
          </a:p>
          <a:p>
            <a:r>
              <a:rPr lang="en-US" altLang="ko-KR" dirty="0" smtClean="0"/>
              <a:t>10% International students</a:t>
            </a:r>
          </a:p>
          <a:p>
            <a:r>
              <a:rPr lang="en-US" altLang="ko-KR" dirty="0" smtClean="0"/>
              <a:t>#1 IST in Korea</a:t>
            </a:r>
          </a:p>
          <a:p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625" t="29222" r="4312" b="44778"/>
          <a:stretch/>
        </p:blipFill>
        <p:spPr>
          <a:xfrm>
            <a:off x="7181850" y="2777316"/>
            <a:ext cx="3733800" cy="33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8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Facts about Korea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8494" cy="4351338"/>
          </a:xfrm>
        </p:spPr>
        <p:txBody>
          <a:bodyPr/>
          <a:lstStyle/>
          <a:p>
            <a:r>
              <a:rPr lang="en-US" altLang="ko-KR" dirty="0" smtClean="0"/>
              <a:t>Official Name: Republic of Korea</a:t>
            </a:r>
          </a:p>
          <a:p>
            <a:r>
              <a:rPr lang="en-US" altLang="ko-KR" dirty="0" smtClean="0"/>
              <a:t>Size: 100, 210 km^2</a:t>
            </a:r>
          </a:p>
          <a:p>
            <a:r>
              <a:rPr lang="en-US" altLang="ko-KR" dirty="0" smtClean="0"/>
              <a:t>Capital: Seoul</a:t>
            </a:r>
          </a:p>
          <a:p>
            <a:r>
              <a:rPr lang="en-US" altLang="ko-KR" dirty="0" smtClean="0"/>
              <a:t>Population: 51,441,201 (density 23</a:t>
            </a:r>
            <a:r>
              <a:rPr lang="en-US" altLang="ko-KR" baseline="30000" dirty="0" smtClean="0"/>
              <a:t>rd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Flag: Uses White, Black, Red, and Blue</a:t>
            </a:r>
          </a:p>
          <a:p>
            <a:r>
              <a:rPr lang="en-US" altLang="ko-KR" dirty="0" smtClean="0"/>
              <a:t>Currency: Korean Won</a:t>
            </a:r>
            <a:endParaRPr lang="en-US" altLang="ko-KR" dirty="0"/>
          </a:p>
          <a:p>
            <a:r>
              <a:rPr lang="en-US" altLang="ko-KR" dirty="0" smtClean="0"/>
              <a:t>Language: Hangul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0254" t="40348" r="40492" b="36966"/>
          <a:stretch/>
        </p:blipFill>
        <p:spPr>
          <a:xfrm>
            <a:off x="8322291" y="4001294"/>
            <a:ext cx="2872208" cy="1903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1313" t="23111" r="4063" b="44000"/>
          <a:stretch/>
        </p:blipFill>
        <p:spPr>
          <a:xfrm>
            <a:off x="8462995" y="590550"/>
            <a:ext cx="2590800" cy="32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9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History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Began in 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Century BC</a:t>
            </a:r>
          </a:p>
          <a:p>
            <a:r>
              <a:rPr lang="en-US" altLang="ko-KR" dirty="0" smtClean="0"/>
              <a:t>More than 5000 years of history</a:t>
            </a:r>
          </a:p>
          <a:p>
            <a:r>
              <a:rPr lang="en-US" altLang="ko-KR" dirty="0" smtClean="0"/>
              <a:t>One-ethnic group</a:t>
            </a:r>
          </a:p>
          <a:p>
            <a:r>
              <a:rPr lang="en-US" altLang="ko-KR" dirty="0" smtClean="0"/>
              <a:t>Many different kingdoms</a:t>
            </a:r>
          </a:p>
          <a:p>
            <a:r>
              <a:rPr lang="en-US" altLang="ko-KR" dirty="0" smtClean="0"/>
              <a:t>VS Japan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9428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Religion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Christianity is the leading religion, but most are not really religious</a:t>
            </a:r>
          </a:p>
          <a:p>
            <a:r>
              <a:rPr lang="en-US" altLang="ko-KR" dirty="0" smtClean="0"/>
              <a:t>56.9% Unregistered</a:t>
            </a:r>
          </a:p>
          <a:p>
            <a:r>
              <a:rPr lang="en-US" altLang="ko-KR" dirty="0" smtClean="0"/>
              <a:t>27.6% Christianity</a:t>
            </a:r>
          </a:p>
          <a:p>
            <a:r>
              <a:rPr lang="en-US" altLang="ko-KR" dirty="0" smtClean="0"/>
              <a:t>15.5% Korean </a:t>
            </a:r>
            <a:r>
              <a:rPr lang="en-US" altLang="ko-KR" dirty="0" err="1" smtClean="0"/>
              <a:t>Bhuddhism</a:t>
            </a:r>
            <a:endParaRPr lang="en-US" altLang="ko-KR" dirty="0" smtClean="0"/>
          </a:p>
          <a:p>
            <a:endParaRPr lang="ko-KR" altLang="en-US" dirty="0" smtClean="0"/>
          </a:p>
          <a:p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312" t="17556" r="71375" b="54000"/>
          <a:stretch/>
        </p:blipFill>
        <p:spPr>
          <a:xfrm>
            <a:off x="7486650" y="2471738"/>
            <a:ext cx="3086100" cy="40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8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War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Fought in 1950s</a:t>
            </a:r>
          </a:p>
          <a:p>
            <a:r>
              <a:rPr lang="en-US" altLang="ko-KR" dirty="0" smtClean="0"/>
              <a:t>Between North and South</a:t>
            </a:r>
          </a:p>
          <a:p>
            <a:pPr lvl="1"/>
            <a:r>
              <a:rPr lang="en-US" altLang="ko-KR" dirty="0" smtClean="0"/>
              <a:t>North supported by Soviet Union</a:t>
            </a:r>
          </a:p>
          <a:p>
            <a:pPr lvl="1"/>
            <a:r>
              <a:rPr lang="en-US" altLang="ko-KR" dirty="0" smtClean="0"/>
              <a:t>Korea supported by USA</a:t>
            </a:r>
          </a:p>
          <a:p>
            <a:pPr lvl="1"/>
            <a:r>
              <a:rPr lang="en-US" altLang="ko-KR" dirty="0" smtClean="0"/>
              <a:t>Ideological</a:t>
            </a:r>
          </a:p>
          <a:p>
            <a:r>
              <a:rPr lang="en-US" altLang="ko-KR" dirty="0" smtClean="0"/>
              <a:t>Ethiopia: Brother Country</a:t>
            </a:r>
          </a:p>
          <a:p>
            <a:pPr lvl="1"/>
            <a:r>
              <a:rPr lang="en-US" altLang="ko-KR" dirty="0" smtClean="0"/>
              <a:t>Sent out troops across great miles</a:t>
            </a:r>
          </a:p>
          <a:p>
            <a:pPr lvl="1"/>
            <a:r>
              <a:rPr lang="en-US" altLang="ko-KR" dirty="0" smtClean="0"/>
              <a:t>Fought the most brutal front lines</a:t>
            </a:r>
          </a:p>
          <a:p>
            <a:pPr lvl="1"/>
            <a:r>
              <a:rPr lang="en-US" altLang="ko-KR" dirty="0" smtClean="0"/>
              <a:t>Won almost always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597" y="1975367"/>
            <a:ext cx="2726203" cy="363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090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Language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Hangul (</a:t>
            </a:r>
            <a:r>
              <a:rPr lang="ko-KR" altLang="en-US" dirty="0" smtClean="0"/>
              <a:t>한글</a:t>
            </a:r>
            <a:r>
              <a:rPr lang="en-US" altLang="ko-KR" dirty="0" smtClean="0"/>
              <a:t>)</a:t>
            </a:r>
          </a:p>
          <a:p>
            <a:r>
              <a:rPr lang="en-US" altLang="ko-KR" dirty="0" smtClean="0"/>
              <a:t>Created by King </a:t>
            </a:r>
            <a:r>
              <a:rPr lang="en-US" altLang="ko-KR" dirty="0" err="1" smtClean="0"/>
              <a:t>Sejong</a:t>
            </a:r>
            <a:endParaRPr lang="en-US" altLang="ko-KR" dirty="0" smtClean="0"/>
          </a:p>
          <a:p>
            <a:r>
              <a:rPr lang="en-US" altLang="ko-KR" dirty="0" smtClean="0"/>
              <a:t>Known to be very scientific</a:t>
            </a:r>
          </a:p>
          <a:p>
            <a:r>
              <a:rPr lang="en-US" altLang="ko-KR" dirty="0" smtClean="0"/>
              <a:t>Based on sounds</a:t>
            </a:r>
          </a:p>
          <a:p>
            <a:r>
              <a:rPr lang="en-US" altLang="ko-KR" dirty="0" smtClean="0"/>
              <a:t>Let’s learn some Korean!</a:t>
            </a:r>
          </a:p>
          <a:p>
            <a:pPr lvl="1"/>
            <a:r>
              <a:rPr lang="ko-KR" altLang="en-US" dirty="0" smtClean="0"/>
              <a:t>안녕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Annyoung</a:t>
            </a:r>
            <a:r>
              <a:rPr lang="en-US" altLang="ko-KR" dirty="0" smtClean="0"/>
              <a:t>) – Hello, Bye</a:t>
            </a:r>
          </a:p>
          <a:p>
            <a:pPr lvl="1"/>
            <a:r>
              <a:rPr lang="ko-KR" altLang="en-US" dirty="0" smtClean="0"/>
              <a:t>고맙습니다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Gomapsupnida</a:t>
            </a:r>
            <a:r>
              <a:rPr lang="en-US" altLang="ko-KR" dirty="0" smtClean="0"/>
              <a:t>) – Thank you</a:t>
            </a:r>
          </a:p>
          <a:p>
            <a:pPr lvl="1"/>
            <a:r>
              <a:rPr lang="ko-KR" altLang="en-US" dirty="0" smtClean="0"/>
              <a:t>사랑해요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sarang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haeyo</a:t>
            </a:r>
            <a:r>
              <a:rPr lang="en-US" altLang="ko-KR" dirty="0" smtClean="0"/>
              <a:t>) – I love ~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825625"/>
            <a:ext cx="4014787" cy="229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5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Sports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Two sports are the most popular:</a:t>
            </a:r>
          </a:p>
          <a:p>
            <a:pPr lvl="1"/>
            <a:r>
              <a:rPr lang="en-US" altLang="ko-KR" dirty="0" smtClean="0"/>
              <a:t>Baseball</a:t>
            </a:r>
          </a:p>
          <a:p>
            <a:pPr lvl="1"/>
            <a:r>
              <a:rPr lang="en-US" altLang="ko-KR" dirty="0" smtClean="0"/>
              <a:t>Football</a:t>
            </a:r>
          </a:p>
          <a:p>
            <a:r>
              <a:rPr lang="en-US" altLang="ko-KR" dirty="0" smtClean="0"/>
              <a:t>Traditional sports</a:t>
            </a:r>
          </a:p>
          <a:p>
            <a:pPr lvl="1"/>
            <a:r>
              <a:rPr lang="en-US" altLang="ko-KR" dirty="0" smtClean="0"/>
              <a:t>Taekwondo</a:t>
            </a:r>
          </a:p>
          <a:p>
            <a:pPr lvl="1"/>
            <a:r>
              <a:rPr lang="en-US" altLang="ko-KR" dirty="0" err="1" smtClean="0"/>
              <a:t>Hapgido</a:t>
            </a:r>
            <a:endParaRPr lang="en-US" altLang="ko-KR" dirty="0" smtClean="0"/>
          </a:p>
          <a:p>
            <a:r>
              <a:rPr lang="en-US" altLang="ko-KR" dirty="0" smtClean="0"/>
              <a:t>Other sports:</a:t>
            </a:r>
          </a:p>
          <a:p>
            <a:pPr lvl="1"/>
            <a:r>
              <a:rPr lang="en-US" altLang="ko-KR" dirty="0" smtClean="0"/>
              <a:t>Fencing</a:t>
            </a:r>
          </a:p>
          <a:p>
            <a:pPr lvl="1"/>
            <a:r>
              <a:rPr lang="en-US" altLang="ko-KR" dirty="0" smtClean="0"/>
              <a:t>Ice Skating (</a:t>
            </a:r>
            <a:r>
              <a:rPr lang="en-US" altLang="ko-KR" dirty="0" err="1" smtClean="0"/>
              <a:t>Yuna</a:t>
            </a:r>
            <a:r>
              <a:rPr lang="en-US" altLang="ko-KR" dirty="0" smtClean="0"/>
              <a:t> Kim)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62" t="17222" r="67438" b="61333"/>
          <a:stretch/>
        </p:blipFill>
        <p:spPr>
          <a:xfrm>
            <a:off x="6648450" y="2324100"/>
            <a:ext cx="48768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7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Clothes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Traditional</a:t>
            </a:r>
          </a:p>
          <a:p>
            <a:pPr lvl="1"/>
            <a:r>
              <a:rPr lang="en-US" altLang="ko-KR" dirty="0" err="1" smtClean="0"/>
              <a:t>Hanbok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Straight lines and beautiful colors</a:t>
            </a:r>
          </a:p>
          <a:p>
            <a:r>
              <a:rPr lang="en-US" altLang="ko-KR" dirty="0" smtClean="0"/>
              <a:t>Modern</a:t>
            </a:r>
          </a:p>
          <a:p>
            <a:pPr lvl="1"/>
            <a:r>
              <a:rPr lang="en-US" altLang="ko-KR" dirty="0" smtClean="0"/>
              <a:t>Fashionable clothes</a:t>
            </a:r>
          </a:p>
          <a:p>
            <a:pPr lvl="1"/>
            <a:r>
              <a:rPr lang="en-US" altLang="ko-KR" dirty="0" smtClean="0"/>
              <a:t>Crazy about fashion</a:t>
            </a:r>
          </a:p>
          <a:p>
            <a:pPr lvl="1"/>
            <a:r>
              <a:rPr lang="en-US" altLang="ko-KR" dirty="0" smtClean="0"/>
              <a:t>“Plastic Surgery Heaven”</a:t>
            </a:r>
          </a:p>
          <a:p>
            <a:pPr lvl="1"/>
            <a:r>
              <a:rPr lang="en-US" altLang="ko-KR" dirty="0" smtClean="0"/>
              <a:t>Everyone dyes their hair, </a:t>
            </a:r>
            <a:r>
              <a:rPr lang="en-US" altLang="ko-KR" dirty="0" err="1" smtClean="0"/>
              <a:t>etc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750" t="34889" r="4375" b="45222"/>
          <a:stretch/>
        </p:blipFill>
        <p:spPr>
          <a:xfrm>
            <a:off x="7136832" y="1803400"/>
            <a:ext cx="421696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1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Korean Heritage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Many temples and palaces</a:t>
            </a:r>
          </a:p>
          <a:p>
            <a:pPr lvl="1"/>
            <a:r>
              <a:rPr lang="en-US" altLang="ko-KR" dirty="0" smtClean="0"/>
              <a:t>Especially in Seoul</a:t>
            </a:r>
          </a:p>
          <a:p>
            <a:r>
              <a:rPr lang="en-US" altLang="ko-KR" dirty="0" smtClean="0"/>
              <a:t>Focuses on simple yet elegant designs</a:t>
            </a:r>
          </a:p>
          <a:p>
            <a:r>
              <a:rPr lang="en-US" altLang="ko-KR" dirty="0" smtClean="0"/>
              <a:t>Gentle curves, symmetry, patterns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50" t="17222" r="67563" b="62111"/>
          <a:stretch/>
        </p:blipFill>
        <p:spPr>
          <a:xfrm>
            <a:off x="3086100" y="4001294"/>
            <a:ext cx="3448050" cy="2555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9500" t="41111" r="3688" b="39444"/>
          <a:stretch/>
        </p:blipFill>
        <p:spPr>
          <a:xfrm>
            <a:off x="7943850" y="4001294"/>
            <a:ext cx="3238500" cy="21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52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377</Words>
  <Application>Microsoft Office PowerPoint</Application>
  <PresentationFormat>Widescreen</PresentationFormat>
  <Paragraphs>104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맑은 고딕</vt:lpstr>
      <vt:lpstr>Arial</vt:lpstr>
      <vt:lpstr>Office Theme</vt:lpstr>
      <vt:lpstr>Let’s Learn Korean Culture!</vt:lpstr>
      <vt:lpstr>Facts about Korea</vt:lpstr>
      <vt:lpstr>History</vt:lpstr>
      <vt:lpstr>Religion</vt:lpstr>
      <vt:lpstr>Korean War</vt:lpstr>
      <vt:lpstr>Korean Language</vt:lpstr>
      <vt:lpstr>Sports</vt:lpstr>
      <vt:lpstr>Korean Clothes</vt:lpstr>
      <vt:lpstr>Korean Heritage</vt:lpstr>
      <vt:lpstr>Environment</vt:lpstr>
      <vt:lpstr>Korean Food</vt:lpstr>
      <vt:lpstr>Exotic Food</vt:lpstr>
      <vt:lpstr>K-POP</vt:lpstr>
      <vt:lpstr>KAIST!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Korean Culture!</dc:title>
  <dc:creator>Juhoon Lee</dc:creator>
  <cp:lastModifiedBy>Juhoon Lee</cp:lastModifiedBy>
  <cp:revision>18</cp:revision>
  <dcterms:created xsi:type="dcterms:W3CDTF">2017-07-21T09:56:03Z</dcterms:created>
  <dcterms:modified xsi:type="dcterms:W3CDTF">2017-07-21T12:23:54Z</dcterms:modified>
</cp:coreProperties>
</file>